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43" autoAdjust="0"/>
  </p:normalViewPr>
  <p:slideViewPr>
    <p:cSldViewPr>
      <p:cViewPr varScale="1">
        <p:scale>
          <a:sx n="46" d="100"/>
          <a:sy n="46" d="100"/>
        </p:scale>
        <p:origin x="-936" y="-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/>
              <a:t>美洲華語第一冊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第六單</a:t>
            </a:r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元故事</a:t>
            </a:r>
            <a:r>
              <a:rPr lang="en-US" altLang="zh-TW" sz="48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繁</a:t>
            </a:r>
            <a:r>
              <a:rPr lang="en-US" altLang="zh-TW" sz="48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</a:p>
          <a:p>
            <a:pPr algn="ctr"/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眉毛搬家</a:t>
            </a:r>
            <a:endParaRPr lang="en-US" sz="4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750" y="8497669"/>
            <a:ext cx="466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請善加利用美洲華語創作天地之故事影片</a:t>
            </a:r>
            <a:endParaRPr lang="en-US" altLang="zh-TW" dirty="0" smtClean="0"/>
          </a:p>
          <a:p>
            <a:r>
              <a:rPr lang="en-US" dirty="0" smtClean="0"/>
              <a:t>http://blog.huayuworld.org/meizhouworld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Meishing\Desktop\美洲華語\美洲繪本\picture\L1-6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348796"/>
          </a:xfrm>
          <a:prstGeom prst="rect">
            <a:avLst/>
          </a:prstGeom>
          <a:noFill/>
        </p:spPr>
      </p:pic>
      <p:pic>
        <p:nvPicPr>
          <p:cNvPr id="16386" name="Picture 2" descr="C:\Users\Meishing\Dropbox\meizhouhuayu\pics\12.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5181600"/>
            <a:ext cx="6883003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Meishing\Desktop\美洲華語\美洲繪本\picture\L1-6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493581"/>
          </a:xfrm>
          <a:prstGeom prst="rect">
            <a:avLst/>
          </a:prstGeom>
          <a:noFill/>
        </p:spPr>
      </p:pic>
      <p:pic>
        <p:nvPicPr>
          <p:cNvPr id="15362" name="Picture 2" descr="C:\Users\Meishing\Dropbox\meizhouhuayu\pics\12.2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917057"/>
            <a:ext cx="6858000" cy="4226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Meishing\Desktop\美洲華語\美洲繪本\picture\L1-6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459240"/>
          </a:xfrm>
          <a:prstGeom prst="rect">
            <a:avLst/>
          </a:prstGeom>
          <a:noFill/>
        </p:spPr>
      </p:pic>
      <p:pic>
        <p:nvPicPr>
          <p:cNvPr id="14338" name="Picture 2" descr="C:\Users\Meishing\Dropbox\meizhouhuayu\pics\12.3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257800"/>
            <a:ext cx="6817105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Meishing\Desktop\美洲華語\美洲繪本\picture\L1-6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415234"/>
          </a:xfrm>
          <a:prstGeom prst="rect">
            <a:avLst/>
          </a:prstGeom>
          <a:noFill/>
        </p:spPr>
      </p:pic>
      <p:pic>
        <p:nvPicPr>
          <p:cNvPr id="13314" name="Picture 2" descr="C:\Users\Meishing\Dropbox\meizhouhuayu\pics\12.4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81600"/>
            <a:ext cx="6871291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Meishing\Desktop\美洲華語\美洲繪本\picture\L1-6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715002"/>
          </a:xfrm>
          <a:prstGeom prst="rect">
            <a:avLst/>
          </a:prstGeom>
          <a:noFill/>
        </p:spPr>
      </p:pic>
      <p:pic>
        <p:nvPicPr>
          <p:cNvPr id="12290" name="Picture 2" descr="C:\Users\Meishing\Dropbox\meizhouhuayu\pics\12.5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334000"/>
            <a:ext cx="6886244" cy="3810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Meishing\Desktop\美洲華語\美洲繪本\picture\L1-6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487627"/>
          </a:xfrm>
          <a:prstGeom prst="rect">
            <a:avLst/>
          </a:prstGeom>
          <a:noFill/>
        </p:spPr>
      </p:pic>
      <p:pic>
        <p:nvPicPr>
          <p:cNvPr id="11266" name="Picture 2" descr="C:\Users\Meishing\Dropbox\meizhouhuayu\pics\12.6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5257800"/>
            <a:ext cx="6856221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Meishing\Desktop\美洲華語\美洲繪本\picture\L1-6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594976"/>
          </a:xfrm>
          <a:prstGeom prst="rect">
            <a:avLst/>
          </a:prstGeom>
          <a:noFill/>
        </p:spPr>
      </p:pic>
      <p:pic>
        <p:nvPicPr>
          <p:cNvPr id="10242" name="Picture 2" descr="C:\Users\Meishing\Dropbox\meizhouhuayu\pics\12.7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257800"/>
            <a:ext cx="68580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Meishing\Desktop\美洲華語\美洲繪本\picture\L1-6\8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6858000" cy="5632174"/>
          </a:xfrm>
          <a:prstGeom prst="rect">
            <a:avLst/>
          </a:prstGeom>
          <a:noFill/>
        </p:spPr>
      </p:pic>
      <p:pic>
        <p:nvPicPr>
          <p:cNvPr id="9219" name="Picture 3" descr="C:\Users\Meishing\Dropbox\meizhouhuayu\pics\12.8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05400"/>
            <a:ext cx="68580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Words>41</Words>
  <Application>Microsoft Office PowerPoint</Application>
  <PresentationFormat>On-screen Show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美洲華語第一冊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美洲華語第一冊</dc:title>
  <dc:creator>Meishing</dc:creator>
  <cp:lastModifiedBy>Meishing</cp:lastModifiedBy>
  <cp:revision>8</cp:revision>
  <dcterms:created xsi:type="dcterms:W3CDTF">2014-03-13T17:41:59Z</dcterms:created>
  <dcterms:modified xsi:type="dcterms:W3CDTF">2014-03-13T23:09:22Z</dcterms:modified>
</cp:coreProperties>
</file>